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8jVNPbhM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PkrMqLnkCY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8jVNPbhMA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PkrMqLnkCY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82451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El Juez de los Divorcios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924693"/>
            <a:ext cx="7772400" cy="221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Spanish 304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Ovidio Casado-Fuente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By: Natalie Colin, Sandra Lara,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Crystal Gonzalez, Zulleyka Cortez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355450" y="1694350"/>
            <a:ext cx="59300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76864" y="1063378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El marido también dice su version del matrimonio: 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“Mal conocen vuesas mercedes a esta señora, pues a fe que, si la conociesen, que la ayunarían o la santiguarían.”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La mujer lo ha tratado mal por veintidós anos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Nunca se ha quejado de ella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Ella lo ayuda pero de muy mala forma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Al final, el vejete también le pide al juez que los divorce para librerarlo de “su cárcel”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Si se divorcian, tendrían que resolver un problema: Dividiendo la hacienda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El vejete sugiere una solución: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“Enciérrese ella en un monesterio y yo en otro; partamos la hacienda, y desta suerte podremos vivir en paz y en servicio de Dios lo que nos queda de la vida”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0" indent="0" rtl="0">
              <a:spcBef>
                <a:spcPts val="0"/>
              </a:spcBef>
              <a:buNone/>
            </a:pPr>
            <a:r>
              <a:rPr lang="en" sz="1800"/>
              <a:t>Mariana rápidamente se opone a esto porque ella quiere ser libre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" sz="1800"/>
              <a:t>“¡Malos años! ¡Bonica soy yo para estar encerrada!”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Un comentario que dice Mariana cuando habla de sus razones para divorciarse es lo siguiente: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 En los reinos y en las repúblicas bien ordenadas, había de ser limitado el tiempo de los matrimonios, y de tres en tres años se habían de deshacer, o confirmarse de nuevo, como cosas de arrendamiento; y no que hayan de durar toda la vida, con perpetuo dolor de entrambas partes.”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¿Que son las diferentes perspectivas sobre esto? Es mejor/peor?¿Quien acepta estaria proposición? ¿Quien la negaria?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Primer Caso: Funciones de Lenguaje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“Desta vegada tengo que quedar libre de pedido y alcabala, como el gavilán”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“Me relumbraba la cara como un espejo y agora la tengo con una vara de frisa encima”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“Que ha veinte y dos años que entré en su poder, como quien entra en el de un cómitre calabrés a remar en galeras de por fuerza; y entré tan sano, que podía decir y hacer como quien juega a las pintas”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Era más común durante este tiempo que las parejas tuvieran una diferencia de edad entre ellos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Aunque es menos común que antes, hay parejas hoy en día que se casan, teniendo una diferencia de edad grande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 juez no los divorcia, aunque los dos se quieren divorciar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1800"/>
              <a:t>“Mujer de bien, y andad con Dios, que yo no hallo causa para descasaros...y no repliqueis más palabra”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025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Segundo Caso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9053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latin typeface="Trebuchet MS"/>
                <a:ea typeface="Trebuchet MS"/>
                <a:cs typeface="Trebuchet MS"/>
                <a:sym typeface="Trebuchet MS"/>
              </a:rPr>
              <a:t>Matrimonio con problemas financieros.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Mujer, Doña Guiomar, inicia el divorcio porque su marido, el soldado, no contribuye con la familia.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Doña Guiomar presenta ante el juez que el soldado no le da ni un peso.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Ni para mantenerse ella ni la criada.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sale mientras ella tiene que quedarse para alimentar a todos.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nunca se da cuenta sobre todas sus virtudes.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soldado es acusado por Doña Guiomar de ser ridículo, melancólico, y que es muy autobiográfico.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En Vez de asistir en su casa, el soldado prefiere pasar todo su dia en frente de la iglesia.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Ella lo culpa de solo pasar el dia escuchando chismes y después seguir a decir mentiras.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Segundo Caso con.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1395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Aunque se la pasa en los garritos de juegos, no regresa a la casa sin ninguna propina.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Aparte de todo, también le enfada que durante la noche, el soldado se mueve mucho en la cama.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Doña Guiomar propone que ella puede ayudarle a su marido pero el niega la ayuda.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la describe como una mujer quien es muy mala, muy gritona, y muy celosa.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También la acusa de que ella lo desprecia por ser pobre.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siente que ella espera que el le aguante todas sus impertinencias, a cambio de su fidelidad.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Obra Del Segundo Caso (8:50)- (15:52)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18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Tercer Caso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38975" y="815200"/>
            <a:ext cx="8229600" cy="394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Matrimonio donde no se aguantan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La Causa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La incompatibilidad de caracteres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Quien es el Cirujano?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 Cirujano (es el marido) se quiere divorciar de su mujer 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Sus cuatro causas para divorciarse: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“No la puedo ver más que a todos los diablos”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lo que ella sabe”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lo que me callo”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que no me lleven los demonios, cuando de esta vida vaya, si he de durar en su compañía hasta mi muerte”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															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Tercer Caso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omic Sans MS"/>
                <a:ea typeface="Comic Sans MS"/>
                <a:cs typeface="Comic Sans MS"/>
                <a:sym typeface="Comic Sans MS"/>
              </a:rPr>
              <a:t>Quien es Mincaja?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Mincaja es la esposa del cirujano.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Ella parece que no se quizo divorciar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Ella después tuvo motivos para divorciarse también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Tiene un mal genio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								</a:t>
            </a:r>
            <a:r>
              <a:rPr lang="en" dirty="0"/>
              <a:t>					</a:t>
            </a:r>
            <a:endParaRPr lang="en"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sz="140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78300" y="155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Cuando el cirujano arrasta a Minjaca hacia el Juez de los Divorcios, Minjaca no quiere pasar ante el Juez para divorciarse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Despues que El cirujano le da los cuatro motivos para divorciarse de su mujer Minjaca se enoja y le dice al juez que ella tiene 400 causas para divorciarse de él.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Las causas de Minjaca: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“Porque, cada vez que le veo, hago cuenta que veo al mismo Lucifer”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2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 fui engañada cuando con el me casé porqué me dijo que era médico de pulso,y remaneció cirujan, hombre que hace ligaduras y cura otras enfermedades”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3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 tiene celos del sol que me toca”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4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“Como no le puedo ver, querría estar apartada dél dos millones de lenguas”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																</a:t>
            </a:r>
            <a:endParaRPr lang="en" sz="18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82451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El Juez de los Divorcios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685800" y="2924693"/>
            <a:ext cx="7772400" cy="221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Spanish 304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Ovidio Casado-Fuente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By: Natalie Colin, Sandra Lara,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Crystal Gonzalez, Zulleyka Cortez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1355450" y="1694350"/>
            <a:ext cx="59300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2352"/>
              <a:buFont typeface="Arial"/>
              <a:buNone/>
            </a:pPr>
            <a:r>
              <a:rPr lang="en" sz="3400"/>
              <a:t> </a:t>
            </a:r>
            <a:r>
              <a:rPr lang="en" sz="3400" u="sng">
                <a:latin typeface="Comic Sans MS"/>
                <a:ea typeface="Comic Sans MS"/>
                <a:cs typeface="Comic Sans MS"/>
                <a:sym typeface="Comic Sans MS"/>
              </a:rPr>
              <a:t>Tercer Caso Funciones de Lenguaje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9862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Porque tiene celos del sol que me toca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Como no le puedo ver, querría estar apartada del dos millones de lenguas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Porque, cada vez que le veo, hago cuenta que veo al mismo Lucifer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No la puedo ver más que a todos los diablos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 que no me lleven los demonios, cuando de esta vida vaya, si he de durar en su compañía hasta mi muerte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															</a:t>
            </a:r>
          </a:p>
          <a:p>
            <a:pPr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275600" y="0"/>
            <a:ext cx="8229600" cy="475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Más sobre El Juez de los Divorcios 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El juez de los divorcios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que una ley de alcances universales sanciona la separación legal de las parejas desavenidas y vendría darle validez permanente a su farsilla. 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Son los entremeses una miniatura de comedias, pero sus proporciones deben contener el embrión de una comedia. 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Ocurre en una sala de juzgado de Madrid.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El juez de los divorciados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que reproduce los dimes y diretes de varias parejas mal avenidas por varias causas que quieren divorciar sus vidas (parejas).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Cada matrimonio lleva un motivo diferente solicitar la ruptura del yugo que impuso, tal vez, el amor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Cuarto Caso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539925" y="814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Matrimonio con una mujer malvada.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Entra un Ganapán. Hombre muy pobre que después de enfermarse prometió casarse con una mujer.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Esta Mujer resultó ser malvada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 Ganapán dice de las locuras que hace su esposa y hasta el cirujano la reconoce y está de acuerdo.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73" name="Shape 173"/>
          <p:cNvSpPr txBox="1"/>
          <p:nvPr/>
        </p:nvSpPr>
        <p:spPr>
          <a:xfrm>
            <a:off x="7429500" y="4520050"/>
            <a:ext cx="976799" cy="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Locuras de la esposa del Ganapán 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252350" y="11432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 Ganapán la tuvo que sacar del pecado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Es una mujer soberbia y con mala condición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deshonra hasta la cuarta generacion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No tiene paz con las vecinas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928275" y="4603175"/>
            <a:ext cx="862499" cy="40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La decisión del Juez es interrumpida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El juez, apunto de decir que no puede deshacer el matrimonio es interrumpido por un grupo musical.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Y dice el Procurador que no vale la pena que se demanden los maridos si casi nunca logran divorciarce.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Los músicos vienen cantando un canción que habla de la moralidad del matrimonio.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“Vale el peor concierto más, que el divorcio mejor”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87" name="Shape 187"/>
          <p:cNvSpPr txBox="1"/>
          <p:nvPr/>
        </p:nvSpPr>
        <p:spPr>
          <a:xfrm>
            <a:off x="8296582" y="5091126"/>
            <a:ext cx="8000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z.c.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Los Musicos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708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musicos entran tocando antes de que el juez diera su veredicto para el último caso.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tocando sus instrumentos y cantando una canción.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razón por la que entran a el juicio es porque quieren invitar al juez a una fiesta.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celebrando a una pareja anterior quien el no quería haberles dado el divorcio.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canción con la que entran tocando tiene la moralidad sobre la justificación del matrimonio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deben mantener la subsistencia en cualquier caso y cualquier condición.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“ </a:t>
            </a:r>
            <a:r>
              <a:rPr lang="en" sz="1400" b="1"/>
              <a:t>Con razón, porque de pronto aparece un músico para decirle al juez: "Aquellos dos casados que vuesa merced concertó, redujo y apaciguó el otro día, están esperando a vuesa merced a una gran fiesta en su casa; y por nosotros le envían a suplicar sea servido de hallarse en ella y honrarlos"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8681884" y="5238687"/>
            <a:ext cx="535199" cy="27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S.L.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Despues de Los Casos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El Juez decide que las parejas deben de quedarse juntos.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Suspende las sesiones después de cada matrimonio.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Les pide que escriban sus reclamos y evidencias por escrito.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Se va a celebrar con los músicos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También invita a las parejas que estan presentes.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El juez dijo que las causas que le dieron no eran suficientes.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Funciones de Lenguaje en la Obra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Referencial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Poetica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Emotiva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Linguistica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Apelativa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Metaforas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Factiva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Hyperboles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Paronomasias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Pullas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9144000" y="5241034"/>
            <a:ext cx="580799" cy="26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S.L.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Link Para el Primer Acto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http://youtu.be/IPkrMqLnkCY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 b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Miguel de Cervantes Saavedra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4151100"/>
            <a:ext cx="3560700" cy="7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b="1">
                <a:latin typeface="Trebuchet MS"/>
                <a:ea typeface="Trebuchet MS"/>
                <a:cs typeface="Trebuchet MS"/>
                <a:sym typeface="Trebuchet MS"/>
              </a:rPr>
              <a:t>Nació:</a:t>
            </a: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 Septiembre 29 1547 (Asumido)</a:t>
            </a:r>
          </a:p>
          <a:p>
            <a:pPr>
              <a:spcBef>
                <a:spcPts val="0"/>
              </a:spcBef>
              <a:buNone/>
            </a:pPr>
            <a:r>
              <a:rPr lang="en" sz="1400" b="1">
                <a:latin typeface="Trebuchet MS"/>
                <a:ea typeface="Trebuchet MS"/>
                <a:cs typeface="Trebuchet MS"/>
                <a:sym typeface="Trebuchet MS"/>
              </a:rPr>
              <a:t>Fallecio:</a:t>
            </a: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 Abril 22 1616</a:t>
            </a:r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8342" y="857400"/>
            <a:ext cx="2507307" cy="3293699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5748625" y="4284225"/>
            <a:ext cx="3146700" cy="77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Ocupacion: 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Novelista, Poeta, 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                 y Dramaturgo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 b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Miguel de Cervantes Saavedra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4151100"/>
            <a:ext cx="3560700" cy="7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b="1">
                <a:latin typeface="Trebuchet MS"/>
                <a:ea typeface="Trebuchet MS"/>
                <a:cs typeface="Trebuchet MS"/>
                <a:sym typeface="Trebuchet MS"/>
              </a:rPr>
              <a:t>Nació:</a:t>
            </a: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 Septiembre 29 1547 (Asumido)</a:t>
            </a:r>
          </a:p>
          <a:p>
            <a:pPr>
              <a:spcBef>
                <a:spcPts val="0"/>
              </a:spcBef>
              <a:buNone/>
            </a:pPr>
            <a:r>
              <a:rPr lang="en" sz="1400" b="1">
                <a:latin typeface="Trebuchet MS"/>
                <a:ea typeface="Trebuchet MS"/>
                <a:cs typeface="Trebuchet MS"/>
                <a:sym typeface="Trebuchet MS"/>
              </a:rPr>
              <a:t>Fallecio:</a:t>
            </a: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 Abril 22 1616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8342" y="857400"/>
            <a:ext cx="2507307" cy="329369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/>
          <p:nvPr/>
        </p:nvSpPr>
        <p:spPr>
          <a:xfrm>
            <a:off x="5748625" y="4284225"/>
            <a:ext cx="3146700" cy="77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Ocupacion: 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Novelista, Poeta, 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                 y Dramaturgo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Miguel De Cervantes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Nacio en Alcala de Henares y murio en Madrid España 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Sirvió en el ejército Español antes de dedicarse como escritor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Los Turcos lo mantuvieron como esclavo por cinco anos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16 Obras Dramáticas de Cervantes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4178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900">
                <a:latin typeface="Trebuchet MS"/>
                <a:ea typeface="Trebuchet MS"/>
                <a:cs typeface="Trebuchet MS"/>
                <a:sym typeface="Trebuchet MS"/>
              </a:rPr>
              <a:t>8 Obras de Longitud Completa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Gallardo Español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Baños de Argel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Gran Sultana (Doña Catalina de Oviedo)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Casa de los Celos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Laberinto de Amor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Entretenida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Rufian Dichoso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Pedro de Urdemalas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2"/>
          </p:nvPr>
        </p:nvSpPr>
        <p:spPr>
          <a:xfrm>
            <a:off x="4692298" y="14178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900">
                <a:latin typeface="Trebuchet MS"/>
                <a:ea typeface="Trebuchet MS"/>
                <a:cs typeface="Trebuchet MS"/>
                <a:sym typeface="Trebuchet MS"/>
              </a:rPr>
              <a:t>8 Entremeses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Juez de los Divorcios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Rufián Viudo llamado Trampagos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Elección de los Alcaldes de Daganzo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Guarda Cuidadosa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Vizcaino Fingido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retablo de las Maravillas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cueva de Salamanca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54900" y="857400"/>
            <a:ext cx="7834199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Parte de : Ocho Comedias y Ocho Entremeses Nuevos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479000" y="4412675"/>
            <a:ext cx="6186000" cy="59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 “El Juez de los Divorcios” no fue su mejor trabajo pero sí tuvo su interés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Juez De Los Divorcios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Publicado en 1615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Cuatro casos de matrimonios que se quieren divorciar por varias razones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Juez no divorcia a nadie 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>
              <a:spcBef>
                <a:spcPts val="0"/>
              </a:spcBef>
              <a:buNone/>
            </a:pPr>
            <a:r>
              <a:rPr lang="en" sz="2000"/>
              <a:t>Músicos interrumpen la corte al final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Creacion de El Juez de los Divorcios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Casos de Matrimonios con desventajas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Cuatro Matrimonios que quieren divorciarse por causas divertidas.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 es muy brava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 es muy santa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marido es un poeta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marido es demasiado viejo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Escribió estas historias a través de su imaginación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enseñó su capacidad creativa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personajes se hicieron sentir tan vivos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diálogos se atrapan fácilmente con una rapidez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obra no habia sido transmitida por un teatro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gente la ha arrancado con lo que crean en su mente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El Juez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Tiene la máxima autoridad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Trebuchet MS"/>
              <a:buChar char="○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decide si les concede el divorcio</a:t>
            </a:r>
          </a:p>
          <a:p>
            <a:pPr marL="457200" lvl="0" indent="0" rtl="0">
              <a:spcBef>
                <a:spcPts val="0"/>
              </a:spcBef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disfruta de la desdicha de los problemas de los demás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El Vejete y Mariana: Un matrimonio con gran diferencia de edad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/>
              <a:t>Vejete: Otra forma de decir viejo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/>
              <a:t>Mariana: Mujer mucho más joven que su marido (ella exige el divorcio)</a:t>
            </a:r>
          </a:p>
          <a:p>
            <a:pPr lvl="0" indent="45720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Razones por divorciarse: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Mariana no quiere cuidar de un viejo toda su vida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“No puedo sufrir sus impertinencias, ni estar contino atenta a curar todas sus enfermedades que son sin número”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" sz="1800"/>
              <a:t>Le dice al juez que si no los divorcia ella se ahorca 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" sz="1800"/>
              <a:t>Culpa a su marido por la apariencia que tiene ahora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El marido también dice su version del matrimonio: 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“Mal conocen vuesas mercedes a esta señora, pues a fe que, si la conociesen, que la ayunarían o la santiguarían.”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La mujer lo ha tratado mal por veintidós anos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Nunca se ha quejado de ella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Ella lo ayuda pero de muy mala forma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Al final, el vejete también le pide al juez que los divorce para librerarlo de “su cárcel”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Si se divorcian, tendrían que resolver un problema: Dividiendo la hacienda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El vejete sugiere una solución: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“Enciérrese ella en un monesterio y yo en otro; partamos la hacienda, y desta suerte podremos vivir en paz y en servicio de Dios lo que nos queda de la vida”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0" indent="0" rtl="0">
              <a:spcBef>
                <a:spcPts val="0"/>
              </a:spcBef>
              <a:buNone/>
            </a:pPr>
            <a:r>
              <a:rPr lang="en" sz="1800"/>
              <a:t>Mariana rápidamente se opone a esto porque ella quiere ser libre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" sz="1800"/>
              <a:t>“¡Malos años! ¡Bonica soy yo para estar encerrada!”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Un comentario que dice Mariana cuando habla de sus razones para divorciarse es lo siguiente: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 En los reinos y en las repúblicas bien ordenadas, había de ser limitado el tiempo de los matrimonios, y de tres en tres años se habían de deshacer, o confirmarse de nuevo, como cosas de arrendamiento; y no que hayan de durar toda la vida, con perpetuo dolor de entrambas partes.”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¿Que son las diferentes perspectivas sobre esto? Es mejor/peor?¿Quien acepta estaria proposición? ¿Quien la negaria?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Primer Caso: Funciones de Lenguaje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“Desta vegada tengo que quedar libre de pedido y alcabala, como el gavilán”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“Me relumbraba la cara como un espejo y agora la tengo con una vara de frisa encima”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“Que ha veinte y dos años que entré en su poder, como quien entra en el de un cómitre calabrés a remar en galeras de por fuerza; y entré tan sano, que podía decir y hacer como quien juega a las pintas”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8269075" y="4726750"/>
            <a:ext cx="756600" cy="41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Miguel De Cervantes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Nacio en Alcala de Henares y murio en Madrid España 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Sirvió en el ejército Español antes de dedicarse como escritor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Los Turcos lo mantuvieron como esclavo por cinco anos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Era más común durante este tiempo que las parejas tuvieran una diferencia de edad entre ellos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Aunque es menos común que antes, hay parejas hoy en día que se casan, teniendo una diferencia de edad grande</a:t>
            </a:r>
          </a:p>
          <a:p>
            <a:pPr marL="45720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 juez no los divorcia, aunque los dos se quieren divorciar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1800"/>
              <a:t>“Mujer de bien, y andad con Dios, que yo no hallo causa para descasaros...y no repliqueis más palabra”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1025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Segundo Caso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9053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latin typeface="Trebuchet MS"/>
                <a:ea typeface="Trebuchet MS"/>
                <a:cs typeface="Trebuchet MS"/>
                <a:sym typeface="Trebuchet MS"/>
              </a:rPr>
              <a:t>Matrimonio con problemas financieros.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Mujer, Doña Guiomar, inicia el divorcio porque su marido, el soldado, no contribuye con la familia.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Doña Guiomar presenta ante el juez que el soldado no le da ni un peso.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Ni para mantenerse ella ni la criada.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sale mientras ella tiene que quedarse para alimentar a todos.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nunca se da cuenta sobre todas sus virtudes.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soldado es acusado por Doña Guiomar de ser ridículo, melancólico, y que es muy autobiográfico.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En Vez de asistir en su casa, el soldado prefiere pasar todo su dia en frente de la iglesia.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Ella lo culpa de solo pasar el dia escuchando chismes y después seguir a decir mentiras.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8616175" y="4837725"/>
            <a:ext cx="527699" cy="3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Segundo Caso con.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11395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Aunque se la pasa en los garritos de juegos, no regresa a la casa sin ninguna propina.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Aparte de todo, también le enfada que durante la noche, el soldado se mueve mucho en la cama.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Doña Guiomar propone que ella puede ayudarle a su marido pero el niega la ayuda.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la describe como una mujer quien es muy mala, muy gritona, y muy celosa.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También la acusa de que ella lo desprecia por ser pobre.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siente que ella espera que el le aguante todas sus impertinencias, a cambio de su fidelidad.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Obra Del Segundo Caso (8:50)- (15:52)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8419625" y="4706675"/>
            <a:ext cx="545999" cy="33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18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Tercer Caso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38975" y="815200"/>
            <a:ext cx="8229600" cy="394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Matrimonio donde no se aguantan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La Causa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La incompatibilidad de caracteres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Quien es el Cirujano?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 Cirujano (es el marido) se quiere divorciar de su mujer 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Sus cuatro causas para divorciarse: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“No la puedo ver más que a todos los diablos”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lo que ella sabe”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lo que me callo”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“Por que no me lleven los demonios, cuando de esta vida vaya, si he de durar en su compañía hasta mi muerte”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Tercer Caso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omic Sans MS"/>
                <a:ea typeface="Comic Sans MS"/>
                <a:cs typeface="Comic Sans MS"/>
                <a:sym typeface="Comic Sans MS"/>
              </a:rPr>
              <a:t>Quien es Mincaja?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Mincaja es la esposa del cirujano.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Ella parece que no se quizo divorciar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Ella después tuvo motivos para divorciarse también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●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Tiene un mal genio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								</a:t>
            </a:r>
            <a:r>
              <a:rPr lang="en" dirty="0"/>
              <a:t>					</a:t>
            </a:r>
            <a:endParaRPr lang="en"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sz="140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78300" y="155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Cuando el cirujano arrasta a Minjaca hacia el Juez de los Divorcios, Minjaca no quiere pasar ante el Juez para divorciarse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Despues que El cirujano le da los cuatro motivos para divorciarse de su mujer Minjaca se enoja y le dice al juez que ella tiene 400 causas para divorciarse de él.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Las causas de Minjaca: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“Porque, cada vez que le veo, hago cuenta que veo al mismo Lucifer”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2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 fui engañada cuando con el me casé porqué me dijo que era médico de pulso,y remaneció cirujan, hombre que hace ligaduras y cura otras enfermedades”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3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“Porque tiene celos del sol que me toca”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 startAt="4"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“Como no le puedo ver, querría estar apartada dél dos millones de lenguas”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2352"/>
              <a:buFont typeface="Arial"/>
              <a:buNone/>
            </a:pPr>
            <a:r>
              <a:rPr lang="en" sz="3400"/>
              <a:t> </a:t>
            </a:r>
            <a:r>
              <a:rPr lang="en" sz="3400" u="sng">
                <a:latin typeface="Comic Sans MS"/>
                <a:ea typeface="Comic Sans MS"/>
                <a:cs typeface="Comic Sans MS"/>
                <a:sym typeface="Comic Sans MS"/>
              </a:rPr>
              <a:t>Tercer Caso Funciones de Lenguaje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9862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Porque tiene celos del sol que me toca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Como no le puedo ver, querría estar apartada del dos millones de lenguas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Porque, cada vez que le veo, hago cuenta que veo al mismo Lucifer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No la puedo ver más que a todos los diablos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Por que no me lleven los demonios, cuando de esta vida vaya, si he de durar en su compañía hasta mi muerte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															</a:t>
            </a:r>
          </a:p>
          <a:p>
            <a:pPr rt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275600" y="0"/>
            <a:ext cx="8229600" cy="475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 dirty="0">
                <a:latin typeface="Comic Sans MS"/>
                <a:ea typeface="Comic Sans MS"/>
                <a:cs typeface="Comic Sans MS"/>
                <a:sym typeface="Comic Sans MS"/>
              </a:rPr>
              <a:t>Más sobre El Juez de los Divorcios 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El juez de los divorcios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que una ley de alcances universales sanciona la separación legal de las parejas desavenidas y vendría darle validez permanente a su farsilla. 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Son los entremeses una miniatura de comedias, pero sus proporciones deben contener el embrión de una comedia. 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Ocurre en una sala de juzgado de Madrid.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El juez de los divorciados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que reproduce los dimes y diretes de varias parejas mal avenidas por varias causas que quieren divorciar sus vidas (parejas).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➔"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Cada matrimonio lleva un motivo diferente solicitar la ruptura del yugo que impuso, tal vez, el amor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															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Cuarto Caso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539925" y="814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Matrimonio con una mujer malvada.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Entra un Ganapán. Hombre muy pobre que después de enfermarse prometió casarse con una mujer.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Esta Mujer resultó ser malvada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 Ganapán dice de las locuras que hace su esposa y hasta el cirujano la reconoce y está de acuerdo.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Locuras de la esposa del Ganapán 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252350" y="11432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El Ganapán la tuvo que sacar del pecado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Es una mujer soberbia y con mala condición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deshonra hasta la cuarta generacion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No tiene paz con las vecinas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16 Obras Dramáticas de Cervantes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178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900">
                <a:latin typeface="Trebuchet MS"/>
                <a:ea typeface="Trebuchet MS"/>
                <a:cs typeface="Trebuchet MS"/>
                <a:sym typeface="Trebuchet MS"/>
              </a:rPr>
              <a:t>8 Obras de Longitud Completa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Gallardo Español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Baños de Argel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Gran Sultana (Doña Catalina de Oviedo)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Casa de los Celos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Laberinto de Amor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Entretenida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Rufian Dichoso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Pedro de Urdemalas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98" y="14178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900">
                <a:latin typeface="Trebuchet MS"/>
                <a:ea typeface="Trebuchet MS"/>
                <a:cs typeface="Trebuchet MS"/>
                <a:sym typeface="Trebuchet MS"/>
              </a:rPr>
              <a:t>8 Entremeses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Juez de los Divorcios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Rufián Viudo llamado Trampagos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Elección de los Alcaldes de Daganzo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Guarda Cuidadosa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Vizcaino Fingido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retablo de las Maravillas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cueva de Salamanca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654900" y="857400"/>
            <a:ext cx="7834199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Parte de : Ocho Comedias y Ocho Entremeses Nuevos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479000" y="4412675"/>
            <a:ext cx="6186000" cy="59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 “El Juez de los Divorcios” no fue su mejor trabajo pero sí tuvo su interés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La decisión del Juez es interrumpida 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El juez, apunto de decir que no puede deshacer el matrimonio es interrumpido por un grupo musical.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Y dice el Procurador que no vale la pena que se demanden los maridos si casi nunca logran divorciarce.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Los músicos vienen cantando un canción que habla de la moralidad del matrimonio.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“Vale el peor concierto más, que el divorcio mejor”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Los Musicos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57200" y="708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musicos entran tocando antes de que el juez diera su veredicto para el último caso.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tocando sus instrumentos y cantando una canción.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razón por la que entran a el juicio es porque quieren invitar al juez a una fiesta.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celebrando a una pareja anterior quien el no quería haberles dado el divorcio.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canción con la que entran tocando tiene la moralidad sobre la justificación del matrimonio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deben mantener la subsistencia en cualquier caso y cualquier condición.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“ </a:t>
            </a:r>
            <a:r>
              <a:rPr lang="en" sz="1400" b="1"/>
              <a:t>Con razón, porque de pronto aparece un músico para decirle al juez: "Aquellos dos casados que vuesa merced concertó, redujo y apaciguó el otro día, están esperando a vuesa merced a una gran fiesta en su casa; y por nosotros le envían a suplicar sea servido de hallarse en ella y honrarlos"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Despues de Los Casos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Juez decide que las parejas deben de quedarse juntos.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Suspende las sesiones después de cada matrimonio.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Les pide que escriban sus reclamos y evidencias por escrito.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Se va a celebrar con los músicos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También invita a las parejas que estan presentes.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juez dijo que las causas que le dieron no eran suficientes.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Funciones de Lenguaje en la Obra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Referencial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Poetica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Emotiva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Linguistica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Apelativa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4" name="Shape 38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Metaforas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Factiva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Hyperboles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Paronomasias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Pullas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Link Para el Primer Acto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http://youtu.be/IPkrMqLnkCY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Juez De Los Divorcios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Publicado en 1615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Cuatro casos de matrimonios que se quieren divorciar por varias razones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Juez no divorcia a nadie 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>
              <a:spcBef>
                <a:spcPts val="0"/>
              </a:spcBef>
              <a:buNone/>
            </a:pPr>
            <a:r>
              <a:rPr lang="en" sz="2000"/>
              <a:t>Músicos interrumpen la corte al final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Creacion de El Juez de los Divorcios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Casos de Matrimonios con desventajas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Cuatro Matrimonios que quieren divorciarse por causas divertidas.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 es muy brava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mujer es muy santa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marido es un poeta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El marido es demasiado viejo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Escribió estas historias a través de su imaginación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enseñó su capacidad creativa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personajes se hicieron sentir tan vivos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los diálogos se atrapan fácilmente con una rapidez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obra no habia sido transmitida por un teatro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○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 gente la ha arrancado con lo que crean en su mente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El Juez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Tiene la máxima autoridad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Trebuchet MS"/>
              <a:buChar char="○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decide si les concede el divorcio</a:t>
            </a:r>
          </a:p>
          <a:p>
            <a:pPr marL="457200" lvl="0" indent="0" rtl="0">
              <a:spcBef>
                <a:spcPts val="0"/>
              </a:spcBef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★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disfruta de la desdicha de los problemas de los demás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Caso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67032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El Vejete y Mariana: Un matrimonio con gran diferencia de edad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/>
              <a:t>Vejete: Otra forma de decir viejo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/>
              <a:t>Mariana: Mujer mucho más joven que su marido (ella exige el divorcio)</a:t>
            </a:r>
          </a:p>
          <a:p>
            <a:pPr lvl="0" indent="45720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Razones por divorciarse: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Mariana no quiere cuidar de un viejo toda su vida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/>
              <a:t>“No puedo sufrir sus impertinencias, ni estar contino atenta a curar todas sus enfermedades que son sin número”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" sz="1800"/>
              <a:t>Le dice al juez que si no los divorcia ella se ahorca 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" sz="1800"/>
              <a:t>Culpa a su marido por la apariencia que tiene ahora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3841</Words>
  <Application>Microsoft Office PowerPoint</Application>
  <PresentationFormat>On-screen Show (16:9)</PresentationFormat>
  <Paragraphs>485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Comic Sans MS</vt:lpstr>
      <vt:lpstr>Trebuchet MS</vt:lpstr>
      <vt:lpstr>simple-light</vt:lpstr>
      <vt:lpstr>El Juez de los Divorcios</vt:lpstr>
      <vt:lpstr>El Juez de los Divorcios</vt:lpstr>
      <vt:lpstr>Miguel de Cervantes Saavedra</vt:lpstr>
      <vt:lpstr>Miguel De Cervantes</vt:lpstr>
      <vt:lpstr>16 Obras Dramáticas de Cervantes</vt:lpstr>
      <vt:lpstr>Juez De Los Divorcios</vt:lpstr>
      <vt:lpstr>Creacion de El Juez de los Divorcios</vt:lpstr>
      <vt:lpstr>El Juez</vt:lpstr>
      <vt:lpstr>Primer Caso</vt:lpstr>
      <vt:lpstr>Primer Caso</vt:lpstr>
      <vt:lpstr>Primer Caso</vt:lpstr>
      <vt:lpstr>Primer Caso</vt:lpstr>
      <vt:lpstr>Primer Caso: Funciones de Lenguaje</vt:lpstr>
      <vt:lpstr>Primer Caso</vt:lpstr>
      <vt:lpstr>Segundo Caso</vt:lpstr>
      <vt:lpstr>Segundo Caso con.</vt:lpstr>
      <vt:lpstr>Tercer Caso</vt:lpstr>
      <vt:lpstr>Tercer Caso</vt:lpstr>
      <vt:lpstr>PowerPoint Presentation</vt:lpstr>
      <vt:lpstr> Tercer Caso Funciones de Lenguaje</vt:lpstr>
      <vt:lpstr>PowerPoint Presentation</vt:lpstr>
      <vt:lpstr>Cuarto Caso</vt:lpstr>
      <vt:lpstr>Locuras de la esposa del Ganapán </vt:lpstr>
      <vt:lpstr>La decisión del Juez es interrumpida </vt:lpstr>
      <vt:lpstr>Los Musicos</vt:lpstr>
      <vt:lpstr>Despues de Los Casos</vt:lpstr>
      <vt:lpstr>Funciones de Lenguaje en la Obra</vt:lpstr>
      <vt:lpstr>Link Para el Primer Acto</vt:lpstr>
      <vt:lpstr>Miguel de Cervantes Saavedra</vt:lpstr>
      <vt:lpstr>Miguel De Cervantes</vt:lpstr>
      <vt:lpstr>16 Obras Dramáticas de Cervantes</vt:lpstr>
      <vt:lpstr>Juez De Los Divorcios</vt:lpstr>
      <vt:lpstr>Creacion de El Juez de los Divorcios</vt:lpstr>
      <vt:lpstr>El Juez</vt:lpstr>
      <vt:lpstr>Primer Caso</vt:lpstr>
      <vt:lpstr>Primer Caso</vt:lpstr>
      <vt:lpstr>Primer Caso</vt:lpstr>
      <vt:lpstr>Primer Caso</vt:lpstr>
      <vt:lpstr>Primer Caso: Funciones de Lenguaje</vt:lpstr>
      <vt:lpstr>Primer Caso</vt:lpstr>
      <vt:lpstr>Segundo Caso</vt:lpstr>
      <vt:lpstr>Segundo Caso con.</vt:lpstr>
      <vt:lpstr>Tercer Caso</vt:lpstr>
      <vt:lpstr>Tercer Caso</vt:lpstr>
      <vt:lpstr>PowerPoint Presentation</vt:lpstr>
      <vt:lpstr> Tercer Caso Funciones de Lenguaje</vt:lpstr>
      <vt:lpstr>PowerPoint Presentation</vt:lpstr>
      <vt:lpstr>Cuarto Caso</vt:lpstr>
      <vt:lpstr>Locuras de la esposa del Ganapán </vt:lpstr>
      <vt:lpstr>La decisión del Juez es interrumpida </vt:lpstr>
      <vt:lpstr>Los Musicos</vt:lpstr>
      <vt:lpstr>Despues de Los Casos</vt:lpstr>
      <vt:lpstr>Funciones de Lenguaje en la Obra</vt:lpstr>
      <vt:lpstr>Link Para el Primer 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Juez de los Divorcios</dc:title>
  <cp:lastModifiedBy>Zulleyka</cp:lastModifiedBy>
  <cp:revision>1</cp:revision>
  <dcterms:modified xsi:type="dcterms:W3CDTF">2016-05-16T07:58:09Z</dcterms:modified>
</cp:coreProperties>
</file>